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62FB-8DC6-4692-AEAF-58317EFEB47F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775DB-2981-4857-B3AE-B9259D6D74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501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2C855C-3EC1-611C-EF62-49268406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411AE69-A360-948D-800D-B85566C92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E748A4-9920-B68F-9975-AA9726D42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2651FE-A18B-600D-3D74-D9723AF5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9F7EFE-8693-FE53-C3DE-73AA93D3D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219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1FAB6C-D25A-95CE-F9A6-57826E32E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AE23426-5889-AAE9-C02B-25C3066E1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56B2F8-17D7-FC3D-BE65-815D1D5E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589AC8-17EA-639B-1CEE-E1DCB5648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8377C9-6586-658F-D4E5-94EACAE4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848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1421A36-2B4F-D904-391C-B8E0E6AFDF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4A91656-A7EA-FB75-3508-72CE247FD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976DC54-532F-566D-B580-9C3FE5F6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DC3AE6-B5FF-AE0A-C9E3-2A3DB64D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9C1AC3A-19AF-8CE2-21D3-1E4C1AC23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950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390AA8-CB61-6081-18CE-F89C47AD3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3FC107-5523-C177-5D5A-CC3235DC4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DDE9C7-0E0A-3B10-084D-A3D4C41B5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5930C5-39DA-2180-78CD-D3807E2CF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CA2D1F-898F-2D8B-B381-79CB8629E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351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F79EA0-3EE5-1DA2-93B0-B426C9B23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439448E-0D00-1E64-A2E0-66459D83E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A9AF3B-A9C2-CC7A-A34B-3152E7D9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1F3036-DDD1-7ECC-BC6D-66CB13C2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2551FC-601D-7725-2E73-0E25EE5C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04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4FB688-9273-4671-262F-63AB908A9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39094C-F726-8241-8668-7623BE1C93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09D5198-6306-D34D-92C6-1E7BD38A7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6BBF1A6-4CD8-BF88-371B-F292AC1D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3697895-C331-8562-6597-D58966731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14DDB3-A0FE-C455-9BCC-1F82D47EA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529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A127E5-48C9-0E68-5321-FA222693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45E56CD-D9C1-EE37-69B8-E81DE5A83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596090-3591-188C-A730-756FC4A93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3D207B2-B1BF-D5C3-CD1B-63C1252B4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E38E652-7307-F3C2-657B-30353A355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33362C7-93DF-F8E4-8660-D814CE24C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0EC690A-BB32-830B-3D08-0D78FF07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7F9EAC3-CDFA-33F3-F5BE-23113A74E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410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54748-85AB-A5B9-E644-A7574310C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0C387F-5817-D4FA-EFFC-20BA86DA8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BDB9169-A091-947C-24B6-1BB418E4E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A2D5B88-7047-EE5D-0947-E95C3A4B8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84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1CC6C4-AF84-1633-1AAF-807196D1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E085061-CB80-2547-51F4-B8532F0A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FB5709C-FB54-70C8-9D94-35702E58D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610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9E6559-EF38-D42A-76E1-F4E4BD21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92B34B-7BD0-FFB3-3CDA-82FED693A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37E083-6CE6-A352-5286-D6BFDD5CA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7AE7DB9-7878-8246-7C5D-432BE93FA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221CA3E-DDD8-707F-526B-48748506F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F45281E-4811-218F-574B-0C9AE9A8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813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FADB99-4BAB-8CB3-BF5C-33FD924DE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978AC96-469C-2D17-A6E1-39F4FBCB3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3BBC814-D8B0-C020-0D69-9EE61ED0B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D2C0727-5800-260A-E763-328334B6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C4731CC-F2C5-DF50-179F-BB9D4844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01A6A92-AC01-6538-5D15-A058E15F6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134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BB591C9-CBCB-2636-21BD-460A0B24B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F5FD5-E8BD-8A1B-179C-637808331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27BC76-DD22-F4E3-EFD7-83799C0D2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2F819B-0C0F-4DCF-8234-B66608B69444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5B5521-FAB8-621C-8E6A-B830BE6251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DC86C2-31CE-88F0-61EA-EE37588CB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3D44A5-015B-4A3D-A4E6-65968DF46E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060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tockholmskallan.stockholm.se/post/34773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hyperlink" Target="https://stockholmskallan.stockholm.se/post/9397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stockholmskallan.stockholm.se/post/32959" TargetMode="External"/><Relationship Id="rId5" Type="http://schemas.openxmlformats.org/officeDocument/2006/relationships/image" Target="../media/image2.jpg"/><Relationship Id="rId4" Type="http://schemas.openxmlformats.org/officeDocument/2006/relationships/hyperlink" Target="https://stockholmskallan.stockholm.se/post/32319" TargetMode="External"/><Relationship Id="rId9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tockholmskallan.stockholm.se/post/34773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hyperlink" Target="https://stockholmskallan.stockholm.se/post/9397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stockholmskallan.stockholm.se/post/32959" TargetMode="External"/><Relationship Id="rId5" Type="http://schemas.openxmlformats.org/officeDocument/2006/relationships/image" Target="../media/image2.jpg"/><Relationship Id="rId4" Type="http://schemas.openxmlformats.org/officeDocument/2006/relationships/hyperlink" Target="https://stockholmskallan.stockholm.se/post/32319" TargetMode="External"/><Relationship Id="rId9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tockholmskallan.stockholm.se/post/34773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hyperlink" Target="https://stockholmskallan.stockholm.se/post/9397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stockholmskallan.stockholm.se/post/32959" TargetMode="External"/><Relationship Id="rId5" Type="http://schemas.openxmlformats.org/officeDocument/2006/relationships/image" Target="../media/image2.jpg"/><Relationship Id="rId4" Type="http://schemas.openxmlformats.org/officeDocument/2006/relationships/hyperlink" Target="https://stockholmskallan.stockholm.se/post/32319" TargetMode="External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F6423F-D725-A509-581A-36195B860C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Stockholm Type Bold" pitchFamily="50" charset="0"/>
              </a:rPr>
              <a:t>Vad ska bort?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CD1FAB-7E6D-7B8D-425B-66C52BAAA2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>
                <a:latin typeface="Stockholm Type Regular" pitchFamily="50" charset="0"/>
              </a:rPr>
              <a:t>4 historiska källmaterial</a:t>
            </a:r>
          </a:p>
          <a:p>
            <a:r>
              <a:rPr lang="sv-SE" dirty="0">
                <a:latin typeface="Stockholm Type Regular" pitchFamily="50" charset="0"/>
              </a:rPr>
              <a:t>3 övningar</a:t>
            </a:r>
          </a:p>
        </p:txBody>
      </p:sp>
    </p:spTree>
    <p:extLst>
      <p:ext uri="{BB962C8B-B14F-4D97-AF65-F5344CB8AC3E}">
        <p14:creationId xmlns:p14="http://schemas.microsoft.com/office/powerpoint/2010/main" val="74734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78EDDD3-C548-48EF-B3CA-B290B1719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" name="Bildobjekt 11">
            <a:hlinkClick r:id="rId2"/>
            <a:extLst>
              <a:ext uri="{FF2B5EF4-FFF2-40B4-BE49-F238E27FC236}">
                <a16:creationId xmlns:a16="http://schemas.microsoft.com/office/drawing/2014/main" id="{F0FAB4B9-C02E-C6E1-F3D5-9A0654C3DB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0" r="28470"/>
          <a:stretch/>
        </p:blipFill>
        <p:spPr>
          <a:xfrm>
            <a:off x="196731" y="166533"/>
            <a:ext cx="3809612" cy="6524936"/>
          </a:xfrm>
          <a:prstGeom prst="rect">
            <a:avLst/>
          </a:prstGeom>
        </p:spPr>
      </p:pic>
      <p:pic>
        <p:nvPicPr>
          <p:cNvPr id="10" name="Bildobjekt 9" descr="En bild som visar klädsel, person, fotbeklädnader, Människoansikte&#10;&#10;Automatiskt genererad beskrivning">
            <a:hlinkClick r:id="rId4"/>
            <a:extLst>
              <a:ext uri="{FF2B5EF4-FFF2-40B4-BE49-F238E27FC236}">
                <a16:creationId xmlns:a16="http://schemas.microsoft.com/office/drawing/2014/main" id="{69F521B5-91B3-3F14-E278-330D239F6F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" r="5706" b="-2"/>
          <a:stretch/>
        </p:blipFill>
        <p:spPr>
          <a:xfrm>
            <a:off x="4196497" y="166533"/>
            <a:ext cx="3797618" cy="6524936"/>
          </a:xfrm>
          <a:prstGeom prst="rect">
            <a:avLst/>
          </a:prstGeom>
        </p:spPr>
      </p:pic>
      <p:pic>
        <p:nvPicPr>
          <p:cNvPr id="8" name="Platshållare för innehåll 7" descr="En bild som visar klädsel, möbler, kvinna, bord&#10;&#10;Automatiskt genererad beskrivning">
            <a:hlinkClick r:id="rId6"/>
            <a:extLst>
              <a:ext uri="{FF2B5EF4-FFF2-40B4-BE49-F238E27FC236}">
                <a16:creationId xmlns:a16="http://schemas.microsoft.com/office/drawing/2014/main" id="{3E793318-18E3-4B50-D488-50AF4B92C6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5" r="11623" b="-2"/>
          <a:stretch/>
        </p:blipFill>
        <p:spPr>
          <a:xfrm>
            <a:off x="8183346" y="166533"/>
            <a:ext cx="3822808" cy="3160653"/>
          </a:xfrm>
          <a:prstGeom prst="rect">
            <a:avLst/>
          </a:prstGeom>
        </p:spPr>
      </p:pic>
      <p:pic>
        <p:nvPicPr>
          <p:cNvPr id="6" name="Platshållare för innehåll 5" descr="En bild som visar inomhus, fönster, golv, möbler&#10;&#10;Automatiskt genererad beskrivning">
            <a:hlinkClick r:id="rId8"/>
            <a:extLst>
              <a:ext uri="{FF2B5EF4-FFF2-40B4-BE49-F238E27FC236}">
                <a16:creationId xmlns:a16="http://schemas.microsoft.com/office/drawing/2014/main" id="{7CFCB3D0-5FF0-CAC2-3F8E-5609D11AAB6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2" r="7823" b="2"/>
          <a:stretch/>
        </p:blipFill>
        <p:spPr>
          <a:xfrm>
            <a:off x="8183346" y="3506741"/>
            <a:ext cx="3822808" cy="3184727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2B4E7F63-E402-4067-D6D7-1FECA7A14397}"/>
              </a:ext>
            </a:extLst>
          </p:cNvPr>
          <p:cNvSpPr txBox="1"/>
          <p:nvPr/>
        </p:nvSpPr>
        <p:spPr>
          <a:xfrm>
            <a:off x="297180" y="586047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1.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3CE09D85-A95B-5C39-29FC-B31A3FE29007}"/>
              </a:ext>
            </a:extLst>
          </p:cNvPr>
          <p:cNvSpPr txBox="1"/>
          <p:nvPr/>
        </p:nvSpPr>
        <p:spPr>
          <a:xfrm>
            <a:off x="4195574" y="5860469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2.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11D5EDA-01AE-A6B8-A20B-46609BF121D3}"/>
              </a:ext>
            </a:extLst>
          </p:cNvPr>
          <p:cNvSpPr txBox="1"/>
          <p:nvPr/>
        </p:nvSpPr>
        <p:spPr>
          <a:xfrm>
            <a:off x="8183346" y="2398399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3.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DB0EA4DD-0777-51F5-07FC-881EFA5E81CE}"/>
              </a:ext>
            </a:extLst>
          </p:cNvPr>
          <p:cNvSpPr txBox="1"/>
          <p:nvPr/>
        </p:nvSpPr>
        <p:spPr>
          <a:xfrm>
            <a:off x="8183346" y="5860468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4.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7171A3C5-2B7B-0D69-7E14-2E01966C1AF2}"/>
              </a:ext>
            </a:extLst>
          </p:cNvPr>
          <p:cNvSpPr txBox="1"/>
          <p:nvPr/>
        </p:nvSpPr>
        <p:spPr>
          <a:xfrm>
            <a:off x="147149" y="201876"/>
            <a:ext cx="40484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solidFill>
                  <a:schemeClr val="bg1"/>
                </a:solidFill>
                <a:latin typeface="Stockholm Type Bold" pitchFamily="50" charset="0"/>
              </a:rPr>
              <a:t>Vad ska bort?</a:t>
            </a:r>
          </a:p>
        </p:txBody>
      </p:sp>
    </p:spTree>
    <p:extLst>
      <p:ext uri="{BB962C8B-B14F-4D97-AF65-F5344CB8AC3E}">
        <p14:creationId xmlns:p14="http://schemas.microsoft.com/office/powerpoint/2010/main" val="303989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EEFF7D-29AD-F224-5A1D-DAC93CC7A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524138-59D1-B492-86BA-64F42E307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" name="Bildobjekt 11">
            <a:hlinkClick r:id="rId2"/>
            <a:extLst>
              <a:ext uri="{FF2B5EF4-FFF2-40B4-BE49-F238E27FC236}">
                <a16:creationId xmlns:a16="http://schemas.microsoft.com/office/drawing/2014/main" id="{D0BC8E74-DD84-9EA6-4B24-47D81394E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0" r="28470"/>
          <a:stretch/>
        </p:blipFill>
        <p:spPr>
          <a:xfrm>
            <a:off x="196731" y="166533"/>
            <a:ext cx="3809612" cy="6524936"/>
          </a:xfrm>
          <a:prstGeom prst="rect">
            <a:avLst/>
          </a:prstGeom>
        </p:spPr>
      </p:pic>
      <p:pic>
        <p:nvPicPr>
          <p:cNvPr id="10" name="Bildobjekt 9" descr="En bild som visar klädsel, person, fotbeklädnader, Människoansikte&#10;&#10;Automatiskt genererad beskrivning">
            <a:hlinkClick r:id="rId4"/>
            <a:extLst>
              <a:ext uri="{FF2B5EF4-FFF2-40B4-BE49-F238E27FC236}">
                <a16:creationId xmlns:a16="http://schemas.microsoft.com/office/drawing/2014/main" id="{039786C7-5D68-5381-3006-2FFC49527F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" r="5706" b="-2"/>
          <a:stretch/>
        </p:blipFill>
        <p:spPr>
          <a:xfrm>
            <a:off x="4196497" y="166533"/>
            <a:ext cx="3797618" cy="6524936"/>
          </a:xfrm>
          <a:prstGeom prst="rect">
            <a:avLst/>
          </a:prstGeom>
        </p:spPr>
      </p:pic>
      <p:pic>
        <p:nvPicPr>
          <p:cNvPr id="8" name="Platshållare för innehåll 7" descr="En bild som visar klädsel, möbler, kvinna, bord&#10;&#10;Automatiskt genererad beskrivning">
            <a:hlinkClick r:id="rId6"/>
            <a:extLst>
              <a:ext uri="{FF2B5EF4-FFF2-40B4-BE49-F238E27FC236}">
                <a16:creationId xmlns:a16="http://schemas.microsoft.com/office/drawing/2014/main" id="{540898AC-333E-5C65-440C-D00D850B54A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5" r="11623" b="-2"/>
          <a:stretch/>
        </p:blipFill>
        <p:spPr>
          <a:xfrm>
            <a:off x="8183346" y="166533"/>
            <a:ext cx="3822808" cy="3160653"/>
          </a:xfrm>
          <a:prstGeom prst="rect">
            <a:avLst/>
          </a:prstGeom>
        </p:spPr>
      </p:pic>
      <p:pic>
        <p:nvPicPr>
          <p:cNvPr id="6" name="Platshållare för innehåll 5" descr="En bild som visar inomhus, fönster, golv, möbler&#10;&#10;Automatiskt genererad beskrivning">
            <a:hlinkClick r:id="rId8"/>
            <a:extLst>
              <a:ext uri="{FF2B5EF4-FFF2-40B4-BE49-F238E27FC236}">
                <a16:creationId xmlns:a16="http://schemas.microsoft.com/office/drawing/2014/main" id="{514B32AD-4930-13F2-0735-DE1FEF480CC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2" r="7823" b="2"/>
          <a:stretch/>
        </p:blipFill>
        <p:spPr>
          <a:xfrm>
            <a:off x="8183346" y="3506741"/>
            <a:ext cx="3822808" cy="3184727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952CB2D0-8F23-F2D8-B63F-C13612619BCD}"/>
              </a:ext>
            </a:extLst>
          </p:cNvPr>
          <p:cNvSpPr txBox="1"/>
          <p:nvPr/>
        </p:nvSpPr>
        <p:spPr>
          <a:xfrm>
            <a:off x="297180" y="586047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1.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588943F4-81FE-310E-E5BF-1DEE709F7B0E}"/>
              </a:ext>
            </a:extLst>
          </p:cNvPr>
          <p:cNvSpPr txBox="1"/>
          <p:nvPr/>
        </p:nvSpPr>
        <p:spPr>
          <a:xfrm>
            <a:off x="4195574" y="5860469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2.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C96E0267-31C3-DF97-BF39-0730A97180AE}"/>
              </a:ext>
            </a:extLst>
          </p:cNvPr>
          <p:cNvSpPr txBox="1"/>
          <p:nvPr/>
        </p:nvSpPr>
        <p:spPr>
          <a:xfrm>
            <a:off x="8183346" y="2388239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3.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D81E96D3-DE46-E250-1E84-E1B5EF522A4A}"/>
              </a:ext>
            </a:extLst>
          </p:cNvPr>
          <p:cNvSpPr txBox="1"/>
          <p:nvPr/>
        </p:nvSpPr>
        <p:spPr>
          <a:xfrm>
            <a:off x="8183346" y="5860468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4.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82D82BE2-F748-D35A-5422-9867944D4385}"/>
              </a:ext>
            </a:extLst>
          </p:cNvPr>
          <p:cNvSpPr txBox="1"/>
          <p:nvPr/>
        </p:nvSpPr>
        <p:spPr>
          <a:xfrm>
            <a:off x="4006343" y="177199"/>
            <a:ext cx="41770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dirty="0">
                <a:solidFill>
                  <a:schemeClr val="bg1"/>
                </a:solidFill>
                <a:latin typeface="Stockholm Type Bold" pitchFamily="50" charset="0"/>
              </a:rPr>
              <a:t>Vad säger mest?</a:t>
            </a:r>
          </a:p>
        </p:txBody>
      </p:sp>
    </p:spTree>
    <p:extLst>
      <p:ext uri="{BB962C8B-B14F-4D97-AF65-F5344CB8AC3E}">
        <p14:creationId xmlns:p14="http://schemas.microsoft.com/office/powerpoint/2010/main" val="136884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33A747-3AA8-E5C7-4E15-F140D18A7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92DF67D-907E-E9B2-DBF1-C59532F68B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" name="Bildobjekt 11">
            <a:hlinkClick r:id="rId2"/>
            <a:extLst>
              <a:ext uri="{FF2B5EF4-FFF2-40B4-BE49-F238E27FC236}">
                <a16:creationId xmlns:a16="http://schemas.microsoft.com/office/drawing/2014/main" id="{09D20EB8-DA07-28BC-B5E0-B4169E153B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0" r="28470"/>
          <a:stretch/>
        </p:blipFill>
        <p:spPr>
          <a:xfrm>
            <a:off x="196731" y="166533"/>
            <a:ext cx="3809612" cy="6524936"/>
          </a:xfrm>
          <a:prstGeom prst="rect">
            <a:avLst/>
          </a:prstGeom>
        </p:spPr>
      </p:pic>
      <p:pic>
        <p:nvPicPr>
          <p:cNvPr id="10" name="Bildobjekt 9" descr="En bild som visar klädsel, person, fotbeklädnader, Människoansikte&#10;&#10;Automatiskt genererad beskrivning">
            <a:hlinkClick r:id="rId4"/>
            <a:extLst>
              <a:ext uri="{FF2B5EF4-FFF2-40B4-BE49-F238E27FC236}">
                <a16:creationId xmlns:a16="http://schemas.microsoft.com/office/drawing/2014/main" id="{2C3E6FC6-D7AD-07E0-5400-EBC6A154C9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" r="5706" b="-2"/>
          <a:stretch/>
        </p:blipFill>
        <p:spPr>
          <a:xfrm>
            <a:off x="4196497" y="166533"/>
            <a:ext cx="3797618" cy="6524936"/>
          </a:xfrm>
          <a:prstGeom prst="rect">
            <a:avLst/>
          </a:prstGeom>
        </p:spPr>
      </p:pic>
      <p:pic>
        <p:nvPicPr>
          <p:cNvPr id="8" name="Platshållare för innehåll 7" descr="En bild som visar klädsel, möbler, kvinna, bord&#10;&#10;Automatiskt genererad beskrivning">
            <a:hlinkClick r:id="rId6"/>
            <a:extLst>
              <a:ext uri="{FF2B5EF4-FFF2-40B4-BE49-F238E27FC236}">
                <a16:creationId xmlns:a16="http://schemas.microsoft.com/office/drawing/2014/main" id="{A40EF6B2-DFC7-EF8E-80BA-1CC02970A04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5" r="11623" b="-2"/>
          <a:stretch/>
        </p:blipFill>
        <p:spPr>
          <a:xfrm>
            <a:off x="8183346" y="166533"/>
            <a:ext cx="3822808" cy="3160653"/>
          </a:xfrm>
          <a:prstGeom prst="rect">
            <a:avLst/>
          </a:prstGeom>
        </p:spPr>
      </p:pic>
      <p:pic>
        <p:nvPicPr>
          <p:cNvPr id="6" name="Platshållare för innehåll 5" descr="En bild som visar inomhus, fönster, golv, möbler&#10;&#10;Automatiskt genererad beskrivning">
            <a:hlinkClick r:id="rId8"/>
            <a:extLst>
              <a:ext uri="{FF2B5EF4-FFF2-40B4-BE49-F238E27FC236}">
                <a16:creationId xmlns:a16="http://schemas.microsoft.com/office/drawing/2014/main" id="{FD678B22-1642-3897-46F4-AE353B6A196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2" r="7823" b="2"/>
          <a:stretch/>
        </p:blipFill>
        <p:spPr>
          <a:xfrm>
            <a:off x="8183346" y="3506741"/>
            <a:ext cx="3822808" cy="3184727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D58A7B0D-BDC7-239F-528A-0E61C80EDEE9}"/>
              </a:ext>
            </a:extLst>
          </p:cNvPr>
          <p:cNvSpPr txBox="1"/>
          <p:nvPr/>
        </p:nvSpPr>
        <p:spPr>
          <a:xfrm>
            <a:off x="297180" y="586047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1.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2B6D1354-B70D-7A8D-00B4-84BC890AA7CF}"/>
              </a:ext>
            </a:extLst>
          </p:cNvPr>
          <p:cNvSpPr txBox="1"/>
          <p:nvPr/>
        </p:nvSpPr>
        <p:spPr>
          <a:xfrm>
            <a:off x="4195574" y="5860469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2.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0486DBB-F33C-07F1-470C-FA257ED09910}"/>
              </a:ext>
            </a:extLst>
          </p:cNvPr>
          <p:cNvSpPr txBox="1"/>
          <p:nvPr/>
        </p:nvSpPr>
        <p:spPr>
          <a:xfrm>
            <a:off x="8183346" y="2398399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3.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1610FEA7-4E1B-8476-839C-FBAFD0528B33}"/>
              </a:ext>
            </a:extLst>
          </p:cNvPr>
          <p:cNvSpPr txBox="1"/>
          <p:nvPr/>
        </p:nvSpPr>
        <p:spPr>
          <a:xfrm>
            <a:off x="8183346" y="5860468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800" dirty="0">
                <a:latin typeface="Stockholm Type Bold" pitchFamily="50" charset="0"/>
              </a:rPr>
              <a:t>4.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71874C93-31EB-8EEC-C82E-693A34B8FE64}"/>
              </a:ext>
            </a:extLst>
          </p:cNvPr>
          <p:cNvSpPr txBox="1"/>
          <p:nvPr/>
        </p:nvSpPr>
        <p:spPr>
          <a:xfrm>
            <a:off x="7946843" y="177199"/>
            <a:ext cx="40484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4800" dirty="0">
                <a:latin typeface="Stockholm Type Bold" pitchFamily="50" charset="0"/>
              </a:rPr>
              <a:t>Vad kommer först?</a:t>
            </a:r>
          </a:p>
        </p:txBody>
      </p:sp>
    </p:spTree>
    <p:extLst>
      <p:ext uri="{BB962C8B-B14F-4D97-AF65-F5344CB8AC3E}">
        <p14:creationId xmlns:p14="http://schemas.microsoft.com/office/powerpoint/2010/main" val="228922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45</Words>
  <Application>Microsoft Office PowerPoint</Application>
  <PresentationFormat>Bredbild</PresentationFormat>
  <Paragraphs>18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Stockholm Type Bold</vt:lpstr>
      <vt:lpstr>Stockholm Type Regular</vt:lpstr>
      <vt:lpstr>Office-tema</vt:lpstr>
      <vt:lpstr>Vad ska bort?</vt:lpstr>
      <vt:lpstr>PowerPoint-presentation</vt:lpstr>
      <vt:lpstr>PowerPoint-presentation</vt:lpstr>
      <vt:lpstr>PowerPoint-presentation</vt:lpstr>
    </vt:vector>
  </TitlesOfParts>
  <Company>Stockholm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Nyblom</dc:creator>
  <cp:lastModifiedBy>Martin Nyblom</cp:lastModifiedBy>
  <cp:revision>5</cp:revision>
  <dcterms:created xsi:type="dcterms:W3CDTF">2025-01-19T21:14:19Z</dcterms:created>
  <dcterms:modified xsi:type="dcterms:W3CDTF">2025-03-25T11:52:07Z</dcterms:modified>
</cp:coreProperties>
</file>