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38" d="100"/>
          <a:sy n="38" d="100"/>
        </p:scale>
        <p:origin x="56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D562FB-8DC6-4692-AEAF-58317EFEB47F}" type="datetimeFigureOut">
              <a:rPr lang="sv-SE" smtClean="0"/>
              <a:t>2025-01-23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775DB-2981-4857-B3AE-B9259D6D749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6501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2C855C-3EC1-611C-EF62-49268406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411AE69-A360-948D-800D-B85566C923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7E748A4-9920-B68F-9975-AA9726D42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819B-0C0F-4DCF-8234-B66608B69444}" type="datetimeFigureOut">
              <a:rPr lang="sv-SE" smtClean="0"/>
              <a:t>2025-01-23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E2651FE-A18B-600D-3D74-D9723AF5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C9F7EFE-8693-FE53-C3DE-73AA93D3D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D44A5-015B-4A3D-A4E6-65968DF46E4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2193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B1FAB6C-D25A-95CE-F9A6-57826E32E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7AE23426-5889-AAE9-C02B-25C3066E18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656B2F8-17D7-FC3D-BE65-815D1D5EC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819B-0C0F-4DCF-8234-B66608B69444}" type="datetimeFigureOut">
              <a:rPr lang="sv-SE" smtClean="0"/>
              <a:t>2025-01-23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A589AC8-17EA-639B-1CEE-E1DCB5648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C8377C9-6586-658F-D4E5-94EACAE4D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D44A5-015B-4A3D-A4E6-65968DF46E4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8483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31421A36-2B4F-D904-391C-B8E0E6AFDF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94A91656-A7EA-FB75-3508-72CE247FD1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976DC54-532F-566D-B580-9C3FE5F63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819B-0C0F-4DCF-8234-B66608B69444}" type="datetimeFigureOut">
              <a:rPr lang="sv-SE" smtClean="0"/>
              <a:t>2025-01-23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FDC3AE6-B5FF-AE0A-C9E3-2A3DB64DF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9C1AC3A-19AF-8CE2-21D3-1E4C1AC23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D44A5-015B-4A3D-A4E6-65968DF46E4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9505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390AA8-CB61-6081-18CE-F89C47AD3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93FC107-5523-C177-5D5A-CC3235DC42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DDE9C7-0E0A-3B10-084D-A3D4C41B5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819B-0C0F-4DCF-8234-B66608B69444}" type="datetimeFigureOut">
              <a:rPr lang="sv-SE" smtClean="0"/>
              <a:t>2025-01-23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A5930C5-39DA-2180-78CD-D3807E2CF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9CA2D1F-898F-2D8B-B381-79CB8629E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D44A5-015B-4A3D-A4E6-65968DF46E4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3510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FF79EA0-3EE5-1DA2-93B0-B426C9B23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439448E-0D00-1E64-A2E0-66459D83EB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FA9AF3B-A9C2-CC7A-A34B-3152E7D90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819B-0C0F-4DCF-8234-B66608B69444}" type="datetimeFigureOut">
              <a:rPr lang="sv-SE" smtClean="0"/>
              <a:t>2025-01-23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01F3036-DDD1-7ECC-BC6D-66CB13C2A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B2551FC-601D-7725-2E73-0E25EE5C1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D44A5-015B-4A3D-A4E6-65968DF46E4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8046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4FB688-9273-4671-262F-63AB908A9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A39094C-F726-8241-8668-7623BE1C93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09D5198-6306-D34D-92C6-1E7BD38A7A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6BBF1A6-4CD8-BF88-371B-F292AC1DD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819B-0C0F-4DCF-8234-B66608B69444}" type="datetimeFigureOut">
              <a:rPr lang="sv-SE" smtClean="0"/>
              <a:t>2025-01-23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3697895-C331-8562-6597-D58966731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C14DDB3-A0FE-C455-9BCC-1F82D47EA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D44A5-015B-4A3D-A4E6-65968DF46E4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5294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7A127E5-48C9-0E68-5321-FA2226937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45E56CD-D9C1-EE37-69B8-E81DE5A83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9596090-3591-188C-A730-756FC4A932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3D207B2-B1BF-D5C3-CD1B-63C1252B4A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E38E652-7307-F3C2-657B-30353A355E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33362C7-93DF-F8E4-8660-D814CE24C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819B-0C0F-4DCF-8234-B66608B69444}" type="datetimeFigureOut">
              <a:rPr lang="sv-SE" smtClean="0"/>
              <a:t>2025-01-23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70EC690A-BB32-830B-3D08-0D78FF07E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47F9EAC3-CDFA-33F3-F5BE-23113A74E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D44A5-015B-4A3D-A4E6-65968DF46E4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4100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A54748-85AB-A5B9-E644-A7574310C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C0C387F-5817-D4FA-EFFC-20BA86DA8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819B-0C0F-4DCF-8234-B66608B69444}" type="datetimeFigureOut">
              <a:rPr lang="sv-SE" smtClean="0"/>
              <a:t>2025-01-23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BDB9169-A091-947C-24B6-1BB418E4E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A2D5B88-7047-EE5D-0947-E95C3A4B8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D44A5-015B-4A3D-A4E6-65968DF46E4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5844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CA1CC6C4-AF84-1633-1AAF-807196D13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819B-0C0F-4DCF-8234-B66608B69444}" type="datetimeFigureOut">
              <a:rPr lang="sv-SE" smtClean="0"/>
              <a:t>2025-01-23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7E085061-CB80-2547-51F4-B8532F0A3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FB5709C-FB54-70C8-9D94-35702E58D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D44A5-015B-4A3D-A4E6-65968DF46E4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6101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99E6559-EF38-D42A-76E1-F4E4BD214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C92B34B-7BD0-FFB3-3CDA-82FED693A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837E083-6CE6-A352-5286-D6BFDD5CAD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7AE7DB9-7878-8246-7C5D-432BE93FA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819B-0C0F-4DCF-8234-B66608B69444}" type="datetimeFigureOut">
              <a:rPr lang="sv-SE" smtClean="0"/>
              <a:t>2025-01-23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221CA3E-DDD8-707F-526B-48748506F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F45281E-4811-218F-574B-0C9AE9A8B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D44A5-015B-4A3D-A4E6-65968DF46E4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8135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5FADB99-4BAB-8CB3-BF5C-33FD924DE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A978AC96-469C-2D17-A6E1-39F4FBCB34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3BBC814-D8B0-C020-0D69-9EE61ED0BA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D2C0727-5800-260A-E763-328334B66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819B-0C0F-4DCF-8234-B66608B69444}" type="datetimeFigureOut">
              <a:rPr lang="sv-SE" smtClean="0"/>
              <a:t>2025-01-23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C4731CC-F2C5-DF50-179F-BB9D48446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01A6A92-AC01-6538-5D15-A058E15F6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D44A5-015B-4A3D-A4E6-65968DF46E4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1342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BB591C9-CBCB-2636-21BD-460A0B24B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7DF5FD5-E8BD-8A1B-179C-637808331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D27BC76-DD22-F4E3-EFD7-83799C0D2D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2F819B-0C0F-4DCF-8234-B66608B69444}" type="datetimeFigureOut">
              <a:rPr lang="sv-SE" smtClean="0"/>
              <a:t>2025-01-23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75B5521-FAB8-621C-8E6A-B830BE6251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3DC86C2-31CE-88F0-61EA-EE37588CBF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3D44A5-015B-4A3D-A4E6-65968DF46E4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0608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7F6423F-D725-A509-581A-36195B860C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>
                <a:latin typeface="Stockholm Type Bold" pitchFamily="50" charset="0"/>
              </a:rPr>
              <a:t>Vad ska bort?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3CD1FAB-7E6D-7B8D-425B-66C52BAAA2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>
                <a:latin typeface="Stockholm Type Regular" pitchFamily="50" charset="0"/>
              </a:rPr>
              <a:t>4 historiska källmaterial</a:t>
            </a:r>
          </a:p>
          <a:p>
            <a:r>
              <a:rPr lang="sv-SE" dirty="0">
                <a:latin typeface="Stockholm Type Regular" pitchFamily="50" charset="0"/>
              </a:rPr>
              <a:t>3 övningar</a:t>
            </a:r>
          </a:p>
        </p:txBody>
      </p:sp>
    </p:spTree>
    <p:extLst>
      <p:ext uri="{BB962C8B-B14F-4D97-AF65-F5344CB8AC3E}">
        <p14:creationId xmlns:p14="http://schemas.microsoft.com/office/powerpoint/2010/main" val="747342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78EDDD3-C548-48EF-B3CA-B290B1719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F0FAB4B9-C02E-C6E1-F3D5-9A0654C3DB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4" r="28154"/>
          <a:stretch/>
        </p:blipFill>
        <p:spPr>
          <a:xfrm>
            <a:off x="196731" y="166533"/>
            <a:ext cx="3809612" cy="6524936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69F521B5-91B3-3F14-E278-330D239F6F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0" r="29460"/>
          <a:stretch/>
        </p:blipFill>
        <p:spPr>
          <a:xfrm>
            <a:off x="4196497" y="166533"/>
            <a:ext cx="3797618" cy="6524936"/>
          </a:xfrm>
          <a:prstGeom prst="rect">
            <a:avLst/>
          </a:prstGeom>
        </p:spPr>
      </p:pic>
      <p:pic>
        <p:nvPicPr>
          <p:cNvPr id="8" name="Platshållare för innehåll 7" descr="En bild som visar klädsel, möbler, kvinna, bord&#10;&#10;Automatiskt genererad beskrivning">
            <a:extLst>
              <a:ext uri="{FF2B5EF4-FFF2-40B4-BE49-F238E27FC236}">
                <a16:creationId xmlns:a16="http://schemas.microsoft.com/office/drawing/2014/main" id="{3E793318-18E3-4B50-D488-50AF4B92C65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5" r="11623" b="-2"/>
          <a:stretch/>
        </p:blipFill>
        <p:spPr>
          <a:xfrm>
            <a:off x="8183346" y="166533"/>
            <a:ext cx="3822808" cy="3160653"/>
          </a:xfrm>
          <a:prstGeom prst="rect">
            <a:avLst/>
          </a:prstGeom>
        </p:spPr>
      </p:pic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7CFCB3D0-5FF0-CAC2-3F8E-5609D11AAB6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8" r="10988"/>
          <a:stretch/>
        </p:blipFill>
        <p:spPr>
          <a:xfrm>
            <a:off x="8183346" y="3506741"/>
            <a:ext cx="3822808" cy="3184727"/>
          </a:xfrm>
          <a:prstGeom prst="rect">
            <a:avLst/>
          </a:prstGeom>
        </p:spPr>
      </p:pic>
      <p:sp>
        <p:nvSpPr>
          <p:cNvPr id="13" name="textruta 12">
            <a:extLst>
              <a:ext uri="{FF2B5EF4-FFF2-40B4-BE49-F238E27FC236}">
                <a16:creationId xmlns:a16="http://schemas.microsoft.com/office/drawing/2014/main" id="{2B4E7F63-E402-4067-D6D7-1FECA7A14397}"/>
              </a:ext>
            </a:extLst>
          </p:cNvPr>
          <p:cNvSpPr txBox="1"/>
          <p:nvPr/>
        </p:nvSpPr>
        <p:spPr>
          <a:xfrm>
            <a:off x="297180" y="5860470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800" dirty="0">
                <a:latin typeface="Stockholm Type Bold" pitchFamily="50" charset="0"/>
              </a:rPr>
              <a:t>1.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3CE09D85-A95B-5C39-29FC-B31A3FE29007}"/>
              </a:ext>
            </a:extLst>
          </p:cNvPr>
          <p:cNvSpPr txBox="1"/>
          <p:nvPr/>
        </p:nvSpPr>
        <p:spPr>
          <a:xfrm>
            <a:off x="4195574" y="5860469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800" dirty="0">
                <a:latin typeface="Stockholm Type Bold" pitchFamily="50" charset="0"/>
              </a:rPr>
              <a:t>2.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711D5EDA-01AE-A6B8-A20B-46609BF121D3}"/>
              </a:ext>
            </a:extLst>
          </p:cNvPr>
          <p:cNvSpPr txBox="1"/>
          <p:nvPr/>
        </p:nvSpPr>
        <p:spPr>
          <a:xfrm>
            <a:off x="8183346" y="335919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800" dirty="0">
                <a:latin typeface="Stockholm Type Bold" pitchFamily="50" charset="0"/>
              </a:rPr>
              <a:t>3.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DB0EA4DD-0777-51F5-07FC-881EFA5E81CE}"/>
              </a:ext>
            </a:extLst>
          </p:cNvPr>
          <p:cNvSpPr txBox="1"/>
          <p:nvPr/>
        </p:nvSpPr>
        <p:spPr>
          <a:xfrm>
            <a:off x="8183346" y="5860468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800" dirty="0">
                <a:latin typeface="Stockholm Type Bold" pitchFamily="50" charset="0"/>
              </a:rPr>
              <a:t>4.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7171A3C5-2B7B-0D69-7E14-2E01966C1AF2}"/>
              </a:ext>
            </a:extLst>
          </p:cNvPr>
          <p:cNvSpPr txBox="1"/>
          <p:nvPr/>
        </p:nvSpPr>
        <p:spPr>
          <a:xfrm>
            <a:off x="147149" y="201876"/>
            <a:ext cx="40484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400" dirty="0">
                <a:solidFill>
                  <a:schemeClr val="bg1"/>
                </a:solidFill>
                <a:latin typeface="Stockholm Type Bold" pitchFamily="50" charset="0"/>
              </a:rPr>
              <a:t>Vad ska bort?</a:t>
            </a:r>
          </a:p>
        </p:txBody>
      </p:sp>
    </p:spTree>
    <p:extLst>
      <p:ext uri="{BB962C8B-B14F-4D97-AF65-F5344CB8AC3E}">
        <p14:creationId xmlns:p14="http://schemas.microsoft.com/office/powerpoint/2010/main" val="303989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1A0B78-6D64-5748-B077-6DD13B558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4F31586-0B84-FB89-63E1-D9EA91B711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33840CF2-E93F-C68C-ABC4-A004C51164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4" r="28154"/>
          <a:stretch/>
        </p:blipFill>
        <p:spPr>
          <a:xfrm>
            <a:off x="196731" y="166533"/>
            <a:ext cx="3809612" cy="6524936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4F577D12-948A-294D-40D8-1E8E6FCF42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0" r="29460"/>
          <a:stretch/>
        </p:blipFill>
        <p:spPr>
          <a:xfrm>
            <a:off x="4196497" y="166533"/>
            <a:ext cx="3797618" cy="6524936"/>
          </a:xfrm>
          <a:prstGeom prst="rect">
            <a:avLst/>
          </a:prstGeom>
        </p:spPr>
      </p:pic>
      <p:pic>
        <p:nvPicPr>
          <p:cNvPr id="8" name="Platshållare för innehåll 7" descr="En bild som visar klädsel, möbler, kvinna, bord&#10;&#10;Automatiskt genererad beskrivning">
            <a:extLst>
              <a:ext uri="{FF2B5EF4-FFF2-40B4-BE49-F238E27FC236}">
                <a16:creationId xmlns:a16="http://schemas.microsoft.com/office/drawing/2014/main" id="{CC06218F-4206-EBB9-9507-61675A929B2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5" r="11623" b="-2"/>
          <a:stretch/>
        </p:blipFill>
        <p:spPr>
          <a:xfrm>
            <a:off x="8183346" y="166533"/>
            <a:ext cx="3822808" cy="3160653"/>
          </a:xfrm>
          <a:prstGeom prst="rect">
            <a:avLst/>
          </a:prstGeom>
        </p:spPr>
      </p:pic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FA3C8082-5144-7BAA-9E11-E1A39BC3C6D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8" r="10988"/>
          <a:stretch/>
        </p:blipFill>
        <p:spPr>
          <a:xfrm>
            <a:off x="8183346" y="3506741"/>
            <a:ext cx="3822808" cy="3184727"/>
          </a:xfrm>
          <a:prstGeom prst="rect">
            <a:avLst/>
          </a:prstGeom>
        </p:spPr>
      </p:pic>
      <p:sp>
        <p:nvSpPr>
          <p:cNvPr id="13" name="textruta 12">
            <a:extLst>
              <a:ext uri="{FF2B5EF4-FFF2-40B4-BE49-F238E27FC236}">
                <a16:creationId xmlns:a16="http://schemas.microsoft.com/office/drawing/2014/main" id="{984F8FCD-D59F-9AD1-966B-04D7F7CAF615}"/>
              </a:ext>
            </a:extLst>
          </p:cNvPr>
          <p:cNvSpPr txBox="1"/>
          <p:nvPr/>
        </p:nvSpPr>
        <p:spPr>
          <a:xfrm>
            <a:off x="297180" y="5860470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800" dirty="0">
                <a:latin typeface="Stockholm Type Bold" pitchFamily="50" charset="0"/>
              </a:rPr>
              <a:t>1.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6E787897-7EF3-9902-61C6-71464C3ACB43}"/>
              </a:ext>
            </a:extLst>
          </p:cNvPr>
          <p:cNvSpPr txBox="1"/>
          <p:nvPr/>
        </p:nvSpPr>
        <p:spPr>
          <a:xfrm>
            <a:off x="4195574" y="5860469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800" dirty="0">
                <a:latin typeface="Stockholm Type Bold" pitchFamily="50" charset="0"/>
              </a:rPr>
              <a:t>2.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B284D6F3-B5F0-52AC-F061-5329964180EB}"/>
              </a:ext>
            </a:extLst>
          </p:cNvPr>
          <p:cNvSpPr txBox="1"/>
          <p:nvPr/>
        </p:nvSpPr>
        <p:spPr>
          <a:xfrm>
            <a:off x="8183346" y="335919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800" dirty="0">
                <a:latin typeface="Stockholm Type Bold" pitchFamily="50" charset="0"/>
              </a:rPr>
              <a:t>3.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C4C777B2-A0B9-12FA-DCCE-C8CF950E5436}"/>
              </a:ext>
            </a:extLst>
          </p:cNvPr>
          <p:cNvSpPr txBox="1"/>
          <p:nvPr/>
        </p:nvSpPr>
        <p:spPr>
          <a:xfrm>
            <a:off x="8183346" y="5860468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800" dirty="0">
                <a:latin typeface="Stockholm Type Bold" pitchFamily="50" charset="0"/>
              </a:rPr>
              <a:t>4.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488462C0-9FE0-FCEF-CFAF-FA90977D76D3}"/>
              </a:ext>
            </a:extLst>
          </p:cNvPr>
          <p:cNvSpPr txBox="1"/>
          <p:nvPr/>
        </p:nvSpPr>
        <p:spPr>
          <a:xfrm>
            <a:off x="147149" y="201876"/>
            <a:ext cx="38591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400" dirty="0">
                <a:solidFill>
                  <a:schemeClr val="bg1"/>
                </a:solidFill>
                <a:latin typeface="Stockholm Type Bold" pitchFamily="50" charset="0"/>
              </a:rPr>
              <a:t>Vad säger mest?</a:t>
            </a:r>
          </a:p>
        </p:txBody>
      </p:sp>
    </p:spTree>
    <p:extLst>
      <p:ext uri="{BB962C8B-B14F-4D97-AF65-F5344CB8AC3E}">
        <p14:creationId xmlns:p14="http://schemas.microsoft.com/office/powerpoint/2010/main" val="207441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E1B9E4-3529-3CEE-17A4-3B35E6F923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AEB19C8-F390-B33E-8611-04851981C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6CE11D5C-6670-37DB-9E79-DAACAA9A8A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4" r="28154"/>
          <a:stretch/>
        </p:blipFill>
        <p:spPr>
          <a:xfrm>
            <a:off x="196731" y="166533"/>
            <a:ext cx="3809612" cy="6524936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B87AA20E-25AD-D31C-584C-063A84B010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0" r="29460"/>
          <a:stretch/>
        </p:blipFill>
        <p:spPr>
          <a:xfrm>
            <a:off x="4196497" y="166533"/>
            <a:ext cx="3797618" cy="6524936"/>
          </a:xfrm>
          <a:prstGeom prst="rect">
            <a:avLst/>
          </a:prstGeom>
        </p:spPr>
      </p:pic>
      <p:pic>
        <p:nvPicPr>
          <p:cNvPr id="8" name="Platshållare för innehåll 7" descr="En bild som visar klädsel, möbler, kvinna, bord&#10;&#10;Automatiskt genererad beskrivning">
            <a:extLst>
              <a:ext uri="{FF2B5EF4-FFF2-40B4-BE49-F238E27FC236}">
                <a16:creationId xmlns:a16="http://schemas.microsoft.com/office/drawing/2014/main" id="{ABA54976-E006-2FB9-D284-E5ABBDB85C4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5" r="11623" b="-2"/>
          <a:stretch/>
        </p:blipFill>
        <p:spPr>
          <a:xfrm>
            <a:off x="8183346" y="166533"/>
            <a:ext cx="3822808" cy="3160653"/>
          </a:xfrm>
          <a:prstGeom prst="rect">
            <a:avLst/>
          </a:prstGeom>
        </p:spPr>
      </p:pic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82E203BB-598C-9FD3-7552-A9034990EC9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8" r="10988"/>
          <a:stretch/>
        </p:blipFill>
        <p:spPr>
          <a:xfrm>
            <a:off x="8183346" y="3506741"/>
            <a:ext cx="3822808" cy="3184727"/>
          </a:xfrm>
          <a:prstGeom prst="rect">
            <a:avLst/>
          </a:prstGeom>
        </p:spPr>
      </p:pic>
      <p:sp>
        <p:nvSpPr>
          <p:cNvPr id="13" name="textruta 12">
            <a:extLst>
              <a:ext uri="{FF2B5EF4-FFF2-40B4-BE49-F238E27FC236}">
                <a16:creationId xmlns:a16="http://schemas.microsoft.com/office/drawing/2014/main" id="{C8606D40-648F-4C92-2903-9CC5F46FE60F}"/>
              </a:ext>
            </a:extLst>
          </p:cNvPr>
          <p:cNvSpPr txBox="1"/>
          <p:nvPr/>
        </p:nvSpPr>
        <p:spPr>
          <a:xfrm>
            <a:off x="297180" y="5860470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800" dirty="0">
                <a:latin typeface="Stockholm Type Bold" pitchFamily="50" charset="0"/>
              </a:rPr>
              <a:t>1.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69FC5E30-03DE-569C-6E71-B4D1781CB326}"/>
              </a:ext>
            </a:extLst>
          </p:cNvPr>
          <p:cNvSpPr txBox="1"/>
          <p:nvPr/>
        </p:nvSpPr>
        <p:spPr>
          <a:xfrm>
            <a:off x="4195574" y="5860469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800" dirty="0">
                <a:latin typeface="Stockholm Type Bold" pitchFamily="50" charset="0"/>
              </a:rPr>
              <a:t>2.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E2451151-B4BD-0247-6815-FA176C7A0903}"/>
              </a:ext>
            </a:extLst>
          </p:cNvPr>
          <p:cNvSpPr txBox="1"/>
          <p:nvPr/>
        </p:nvSpPr>
        <p:spPr>
          <a:xfrm>
            <a:off x="8183346" y="335919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800" dirty="0">
                <a:latin typeface="Stockholm Type Bold" pitchFamily="50" charset="0"/>
              </a:rPr>
              <a:t>3.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1C8C85E4-0653-CE84-0DAA-C2D22FAC0FEB}"/>
              </a:ext>
            </a:extLst>
          </p:cNvPr>
          <p:cNvSpPr txBox="1"/>
          <p:nvPr/>
        </p:nvSpPr>
        <p:spPr>
          <a:xfrm>
            <a:off x="8183346" y="5860468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800" dirty="0">
                <a:latin typeface="Stockholm Type Bold" pitchFamily="50" charset="0"/>
              </a:rPr>
              <a:t>4.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82E591DE-155E-8CD6-BE78-A1EC15664021}"/>
              </a:ext>
            </a:extLst>
          </p:cNvPr>
          <p:cNvSpPr txBox="1"/>
          <p:nvPr/>
        </p:nvSpPr>
        <p:spPr>
          <a:xfrm>
            <a:off x="147149" y="201876"/>
            <a:ext cx="40484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400" dirty="0">
                <a:solidFill>
                  <a:schemeClr val="bg1"/>
                </a:solidFill>
                <a:latin typeface="Stockholm Type Bold" pitchFamily="50" charset="0"/>
              </a:rPr>
              <a:t>Vad kom först?</a:t>
            </a:r>
          </a:p>
        </p:txBody>
      </p:sp>
    </p:spTree>
    <p:extLst>
      <p:ext uri="{BB962C8B-B14F-4D97-AF65-F5344CB8AC3E}">
        <p14:creationId xmlns:p14="http://schemas.microsoft.com/office/powerpoint/2010/main" val="286843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8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45</Words>
  <Application>Microsoft Office PowerPoint</Application>
  <PresentationFormat>Bredbild</PresentationFormat>
  <Paragraphs>18</Paragraphs>
  <Slides>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10" baseType="lpstr">
      <vt:lpstr>Aptos</vt:lpstr>
      <vt:lpstr>Aptos Display</vt:lpstr>
      <vt:lpstr>Arial</vt:lpstr>
      <vt:lpstr>Stockholm Type Bold</vt:lpstr>
      <vt:lpstr>Stockholm Type Regular</vt:lpstr>
      <vt:lpstr>Office-tema</vt:lpstr>
      <vt:lpstr>Vad ska bort?</vt:lpstr>
      <vt:lpstr>PowerPoint-presentation</vt:lpstr>
      <vt:lpstr>PowerPoint-presentation</vt:lpstr>
      <vt:lpstr>PowerPoint-presentation</vt:lpstr>
    </vt:vector>
  </TitlesOfParts>
  <Company>Stockholm Stad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Martin Nyblom</dc:creator>
  <cp:lastModifiedBy>Martin Nyblom</cp:lastModifiedBy>
  <cp:revision>3</cp:revision>
  <dcterms:created xsi:type="dcterms:W3CDTF">2025-01-19T21:14:19Z</dcterms:created>
  <dcterms:modified xsi:type="dcterms:W3CDTF">2025-01-23T14:58:40Z</dcterms:modified>
</cp:coreProperties>
</file>