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AFDD01-62AE-5445-5257-F0F5DB6B0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875A8E-6FAD-B1EC-0F18-1C9044AAF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76CBD8-5F3A-486C-12BA-9D1192A3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2EB020-014C-DF7F-DCA4-FF81462EB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8226BF6-5D24-0767-02AD-6ADA1D322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03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91D2DF-167C-118C-8972-13799012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8A9B13E-1C0B-B615-FA35-07A041EDDD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E96A0E-E0C1-6BEC-E41C-FD837762F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9F912A-B30F-765B-FE39-B9E27DB93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88240C-77B1-C3EC-A4D6-54C560C16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0215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50A7D9C-AFC0-589D-3A44-FA6A3386CC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E8C4601-7F62-41C0-25BC-E302A93BF8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29AED8-F90C-9535-15EC-099A8178A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FE289D-EB2D-A2FC-5582-AD8FFDA15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8E08F4-C8EF-3268-4E64-45A37A40D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847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C119C4-6CC7-8CF1-9FFD-B77BAB02E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588A65-924F-7260-9D96-3BA7AD591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A0962A-91A4-1060-D890-B4361E239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81DE7BC-FA76-C2FF-4B0D-B0088B6F9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3EA9CEF-E3CE-093F-9CC1-C7F894B66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8106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15668A-16F3-35A8-0625-E7F4FF257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064DA6-AC77-0169-5874-A9F10DD6C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14CCCA-9B2B-80A7-4110-BA02D048C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97F007-3883-75C5-9A7B-B95849907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470749-656E-5FA4-52E6-31C620DFC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56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7B0F4E-88A9-AAEF-6F7A-2809BAA3B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2AC90E-9DDE-B3E5-FED3-1F37ACA090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236CB3-2239-9772-BDD6-2ACD9EE44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F43E9BD-E9E9-C3C2-82C3-23044EF07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8AD4BF2-3D1C-D440-8011-3C333340D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54B3A5E-9CCF-1306-1515-1EB218C2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6415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6E9C6E-D5B3-46EC-E897-065006BF1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15F14F7-7D68-423C-FA20-4D93BCF1A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440A21-0A73-9BC2-580A-A68CE19A2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27F7DD2-0052-4736-1D3A-BB8DEC0BE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4B5D9CB-B326-1A00-BC59-2A9754CDA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DEB8DD7-555B-9A2C-6576-C9936FBB6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CA1121A-3254-8023-D508-8A80607BF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5A3188B-5CC5-544E-4A3C-E6578D1B1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350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872DBC-A0E3-55C3-3F23-7C31DFE6C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476BDE6-596C-AA9B-580B-E91FB75F7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1026BA7-363E-FE3E-5D85-9CD8CDACE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2C01115-B1AD-69CB-08FC-57E622468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952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C570E51-0148-5BE2-7459-5BACC0BF4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87330C4-0606-15DA-F1E9-829922C69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7491D6C-024F-9A41-5E53-1FC4F1F85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31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C0B204-3F32-38A3-67C9-220DE5933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354FF8-086B-ABDE-9D2C-5457819E6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EFECF4D-7A6F-D107-5072-540D3AC80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E3C30EC-D92E-DBA1-D8D1-124C27BE3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990CDD1-495D-8305-4379-E07C74862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F42D5D-EA41-22E2-236D-DA830F084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1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998FEF-AE18-BA80-8FDD-DBFED2C1F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80BA489-C5C1-E13E-2D94-D0D5CA676E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16BC84-C3BB-A1A1-43D2-2E8E6C18F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1498845-B7E5-65F5-DFEF-4AFE1C3BA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B3B8E0-110F-E334-40D7-CFD2E28BF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7771D91-9B35-4D7A-C091-96FE6BB07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813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CBEB4E4-5456-C588-090D-A728A71CD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A39BE9-B24E-20CB-B301-47ED9F52C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EA5B42-FC6A-B95E-C93C-525A44A1DC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4229D0-7A7F-43BC-A788-B136129E2F40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504245D-8DF0-BC0E-0496-24A1E477A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AAAB88-F968-ED0C-7CEC-9DD5505AC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869BE-DF1A-4C5D-85FD-CE19BEF9D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56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0B70BA-9C65-09DC-9A32-497380C7A3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C258357-D9A4-1C94-99D1-8BBF7D759D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0002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>Stockholm Stad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Samuel Branting</dc:creator>
  <cp:lastModifiedBy>Samuel Branting</cp:lastModifiedBy>
  <cp:revision>1</cp:revision>
  <dcterms:created xsi:type="dcterms:W3CDTF">2025-11-27T11:30:19Z</dcterms:created>
  <dcterms:modified xsi:type="dcterms:W3CDTF">2025-11-27T11:30:54Z</dcterms:modified>
</cp:coreProperties>
</file>