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62" d="100"/>
          <a:sy n="62" d="100"/>
        </p:scale>
        <p:origin x="1686" y="9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F231F27-9CF0-1B12-35AA-1E5C8E8C5C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FF4D5D1-4249-FDCA-176F-5A715589A9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4668754-4ACC-6AF5-29A2-6CC8314C5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DBD1D-327E-4660-9E52-2F094612421D}" type="datetimeFigureOut">
              <a:rPr lang="sv-SE" smtClean="0"/>
              <a:t>2025-11-24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8B64F48-1108-AE57-81FA-A7B09E5EE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AB8EEE3-9C57-3125-CC99-09E766972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EDC4-97E4-479D-9034-D6FAFFC386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36221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D28ABB-65B2-2BF9-305A-A892D9C9A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6C96AE1-3A65-DA6D-C993-A1193A8039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DAB6F41-BA31-EBAB-706A-88115EBE4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DBD1D-327E-4660-9E52-2F094612421D}" type="datetimeFigureOut">
              <a:rPr lang="sv-SE" smtClean="0"/>
              <a:t>2025-11-24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4576F15-34CA-6732-9BF5-E4CAE3562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824908A-8B15-0676-5AAA-47FCF868C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EDC4-97E4-479D-9034-D6FAFFC386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2097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CDDFA303-3DA5-6DEB-7A8C-CAE44E2BA1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5EE1A41-6D43-627E-6C4D-3B52768EE7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CE037DB-B5C0-D394-C7C5-0372A31FF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DBD1D-327E-4660-9E52-2F094612421D}" type="datetimeFigureOut">
              <a:rPr lang="sv-SE" smtClean="0"/>
              <a:t>2025-11-24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E187611-D61B-5AC5-EB4B-8AC49A2BE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D8AC9DE-46CB-750F-76E7-55172FEAC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EDC4-97E4-479D-9034-D6FAFFC386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3365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484672D-0F8E-68A2-319D-59DD5B475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5BA90A2-5176-903E-9E2F-4F6FBB4681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B5D98D9-CCD6-3FC3-00CF-EA53250DD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DBD1D-327E-4660-9E52-2F094612421D}" type="datetimeFigureOut">
              <a:rPr lang="sv-SE" smtClean="0"/>
              <a:t>2025-11-24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F759522-F01A-93EF-019A-02766E427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500447B-5B68-BD35-DFBE-7E99EDF8D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EDC4-97E4-479D-9034-D6FAFFC386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13782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5B24AB9-EA04-18B5-B617-3E06DE626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587AEA0-2FA7-0236-4B22-A3EE72BE5B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BB04E04-D555-302F-F182-94C325A88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DBD1D-327E-4660-9E52-2F094612421D}" type="datetimeFigureOut">
              <a:rPr lang="sv-SE" smtClean="0"/>
              <a:t>2025-11-24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2135766-1A6C-FC0E-3A4E-22F1A0153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2528FBB-F209-E623-3763-E4B98777F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EDC4-97E4-479D-9034-D6FAFFC386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72164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EAB87CF-B216-A12C-290F-25F6D0296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4463010-D449-FE53-F4DF-FEBA7595AF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D01DB44-EA63-CB46-AB16-7CFF94B690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2E228E5-D357-2CB2-0407-9AC541A87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DBD1D-327E-4660-9E52-2F094612421D}" type="datetimeFigureOut">
              <a:rPr lang="sv-SE" smtClean="0"/>
              <a:t>2025-11-24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82A5828-DEF9-3AF5-EF8C-306DD8D76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1F8B7DC-E9C8-B0C8-0757-B8614EC41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EDC4-97E4-479D-9034-D6FAFFC386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885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8118395-4327-5A64-EA99-ADDD99D6F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1DA6CBF-66A0-1BAC-4B76-29810C0758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4A3EE05-4B50-9511-C4C4-B4F38E2BA6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E9BC463-EA67-035F-15C9-584425C275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4C47E707-9099-C036-295B-71A58B22EB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5610E317-95AF-2F3D-2812-3DE6DC31B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DBD1D-327E-4660-9E52-2F094612421D}" type="datetimeFigureOut">
              <a:rPr lang="sv-SE" smtClean="0"/>
              <a:t>2025-11-24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1CC8D55-CBF2-48C2-67A4-4D2830247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CF0E2880-A337-AB46-78F4-E5284EA77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EDC4-97E4-479D-9034-D6FAFFC386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146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450833B-B84D-79A4-9393-D446FFA53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2A0D256-9460-118C-9712-DF66EEACA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DBD1D-327E-4660-9E52-2F094612421D}" type="datetimeFigureOut">
              <a:rPr lang="sv-SE" smtClean="0"/>
              <a:t>2025-11-24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2AA0DB1-1015-9C09-AC30-4C510139E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AEEE075-5A5F-2025-5E0A-20938DA23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EDC4-97E4-479D-9034-D6FAFFC386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2214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48AB3F3A-989A-CD7B-45C7-F44D51581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DBD1D-327E-4660-9E52-2F094612421D}" type="datetimeFigureOut">
              <a:rPr lang="sv-SE" smtClean="0"/>
              <a:t>2025-11-24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56A78F33-60F5-ADAF-E6CD-914AF57EA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FB2B847-4FCE-00BC-F176-7E8F84538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EDC4-97E4-479D-9034-D6FAFFC386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7453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E55CFE-2785-0DF0-13CB-60F5F0DFA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A48A78C-6840-D224-2683-038C24EAD2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F652EB5-4258-C9C9-11C5-700806A770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FD97696-D301-DF5A-6D38-C66194CD8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DBD1D-327E-4660-9E52-2F094612421D}" type="datetimeFigureOut">
              <a:rPr lang="sv-SE" smtClean="0"/>
              <a:t>2025-11-24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25F96C7-E987-912A-2B63-E75B6DE96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BCC5AA6-4F7C-C0BB-BDEF-7C449B1A5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EDC4-97E4-479D-9034-D6FAFFC386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42835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A2FE4B-A6AE-7FAC-C696-BD1BA24AD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16973BC-118E-FD12-9842-52A2C7DC1D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4FA0A25-8514-B534-0482-C204F611B9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647ED95-4B3A-9513-3727-DCFCB4437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DBD1D-327E-4660-9E52-2F094612421D}" type="datetimeFigureOut">
              <a:rPr lang="sv-SE" smtClean="0"/>
              <a:t>2025-11-24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3E30136-642B-4A89-3CF4-9C466D7FA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BE82BD4-D3F8-C7B0-55DE-C43527B32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EDC4-97E4-479D-9034-D6FAFFC386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117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20D85BFD-792C-EA88-8DF1-D695E4A38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93F21D1-840E-7F30-222C-6C14884654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145CF65-BACD-8D8D-68C6-36D826914E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2DBD1D-327E-4660-9E52-2F094612421D}" type="datetimeFigureOut">
              <a:rPr lang="sv-SE" smtClean="0"/>
              <a:t>2025-11-24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1E95078-EE6C-BB2C-1E67-4DA4627555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A6AAF86-A0AA-A73D-1E5B-A7EB140A25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82EDC4-97E4-479D-9034-D6FAFFC386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48197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78BE3FF7-5447-9971-EB65-7AA28A2B8E6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04" r="7604" b="32546"/>
          <a:stretch>
            <a:fillRect/>
          </a:stretch>
        </p:blipFill>
        <p:spPr>
          <a:xfrm>
            <a:off x="-1" y="1"/>
            <a:ext cx="12192001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D5B11609-F3FB-92E0-ADDF-71DB1B7BD6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rgbClr val="FFFFFF"/>
                </a:solidFill>
                <a:latin typeface="Stockholm Type Bold" pitchFamily="50" charset="0"/>
              </a:rPr>
              <a:t>Pedagogiskt café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92F03A7-B9F4-4177-9037-3584AB9601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rgbClr val="FFFFFF"/>
                </a:solidFill>
                <a:latin typeface="Stockholm Type Regular" pitchFamily="50" charset="0"/>
              </a:rPr>
              <a:t>med SO-didaktik i centrum</a:t>
            </a:r>
          </a:p>
        </p:txBody>
      </p:sp>
    </p:spTree>
    <p:extLst>
      <p:ext uri="{BB962C8B-B14F-4D97-AF65-F5344CB8AC3E}">
        <p14:creationId xmlns:p14="http://schemas.microsoft.com/office/powerpoint/2010/main" val="4370805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ED63D2-4141-9141-0119-A3633D3D05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D580DB8-3A1A-D4DE-38B2-0CC839C25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A40EFA91-71CA-3226-856F-85805040B7E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04" t="32470" r="7604"/>
          <a:stretch>
            <a:fillRect/>
          </a:stretch>
        </p:blipFill>
        <p:spPr>
          <a:xfrm>
            <a:off x="-1" y="0"/>
            <a:ext cx="12192001" cy="6865749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978478EE-557D-2562-8102-7D86E219B6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677863"/>
            <a:ext cx="9144000" cy="2900518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rgbClr val="FFFFFF"/>
                </a:solidFill>
                <a:latin typeface="Stockholm Type Bold" pitchFamily="50" charset="0"/>
              </a:rPr>
              <a:t>Pedagogiskt café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5FC6E44-2838-19F2-61A1-F881EB1C28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59179"/>
            <a:ext cx="9144000" cy="1098395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rgbClr val="FFFFFF"/>
                </a:solidFill>
                <a:latin typeface="Stockholm Type Regular" pitchFamily="50" charset="0"/>
              </a:rPr>
              <a:t>med SO-didaktik i centrum</a:t>
            </a:r>
          </a:p>
          <a:p>
            <a:r>
              <a:rPr lang="sv-SE" dirty="0">
                <a:solidFill>
                  <a:srgbClr val="FFFFFF"/>
                </a:solidFill>
                <a:latin typeface="Stockholm Type Regular" pitchFamily="50" charset="0"/>
              </a:rPr>
              <a:t>och Stockholmskällan</a:t>
            </a:r>
          </a:p>
        </p:txBody>
      </p:sp>
    </p:spTree>
    <p:extLst>
      <p:ext uri="{BB962C8B-B14F-4D97-AF65-F5344CB8AC3E}">
        <p14:creationId xmlns:p14="http://schemas.microsoft.com/office/powerpoint/2010/main" val="39961849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>
            <a:extLst>
              <a:ext uri="{FF2B5EF4-FFF2-40B4-BE49-F238E27FC236}">
                <a16:creationId xmlns:a16="http://schemas.microsoft.com/office/drawing/2014/main" id="{21A425AA-D4AA-6C6D-3250-8ABFC8BC3D6C}"/>
              </a:ext>
            </a:extLst>
          </p:cNvPr>
          <p:cNvSpPr txBox="1"/>
          <p:nvPr/>
        </p:nvSpPr>
        <p:spPr>
          <a:xfrm>
            <a:off x="833120" y="750570"/>
            <a:ext cx="2631440" cy="14773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>
                <a:latin typeface="Stockholm Type Bold" pitchFamily="50" charset="0"/>
              </a:rPr>
              <a:t>Geografi</a:t>
            </a:r>
          </a:p>
          <a:p>
            <a:r>
              <a:rPr lang="sv-SE" dirty="0">
                <a:latin typeface="Stockholm Type Regular" pitchFamily="50" charset="0"/>
              </a:rPr>
              <a:t>Madelene Brännvall</a:t>
            </a:r>
          </a:p>
          <a:p>
            <a:r>
              <a:rPr lang="sv-SE" dirty="0">
                <a:latin typeface="Stockholm Type Regular" pitchFamily="50" charset="0"/>
              </a:rPr>
              <a:t>Klara Magnusson</a:t>
            </a:r>
          </a:p>
          <a:p>
            <a:r>
              <a:rPr lang="sv-SE" dirty="0">
                <a:latin typeface="Stockholm Type Regular" pitchFamily="50" charset="0"/>
              </a:rPr>
              <a:t>Farbod Kabirifar</a:t>
            </a:r>
          </a:p>
          <a:p>
            <a:r>
              <a:rPr lang="sv-SE" dirty="0">
                <a:latin typeface="Stockholm Type Regular" pitchFamily="50" charset="0"/>
              </a:rPr>
              <a:t>Elin Hirschfeldt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79E26230-5F90-6777-E92C-4AEAC7ED4E68}"/>
              </a:ext>
            </a:extLst>
          </p:cNvPr>
          <p:cNvSpPr txBox="1"/>
          <p:nvPr/>
        </p:nvSpPr>
        <p:spPr>
          <a:xfrm>
            <a:off x="3464560" y="750570"/>
            <a:ext cx="2631440" cy="14773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>
                <a:latin typeface="Stockholm Type Bold" pitchFamily="50" charset="0"/>
              </a:rPr>
              <a:t>Historia</a:t>
            </a:r>
          </a:p>
          <a:p>
            <a:r>
              <a:rPr lang="sv-SE" dirty="0">
                <a:latin typeface="Stockholm Type Regular" pitchFamily="50" charset="0"/>
              </a:rPr>
              <a:t>Peter Lätt</a:t>
            </a:r>
          </a:p>
          <a:p>
            <a:r>
              <a:rPr lang="sv-SE" dirty="0">
                <a:latin typeface="Stockholm Type Regular" pitchFamily="50" charset="0"/>
              </a:rPr>
              <a:t>Victor Hejll</a:t>
            </a:r>
          </a:p>
          <a:p>
            <a:r>
              <a:rPr lang="sv-SE" dirty="0">
                <a:latin typeface="Stockholm Type Regular" pitchFamily="50" charset="0"/>
              </a:rPr>
              <a:t>Tomas Anderberg</a:t>
            </a:r>
          </a:p>
          <a:p>
            <a:r>
              <a:rPr lang="sv-SE" dirty="0">
                <a:latin typeface="Stockholm Type Regular" pitchFamily="50" charset="0"/>
              </a:rPr>
              <a:t>Sara Abdelhafez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066ACEDD-516A-DA84-DBDB-F591AAF6D688}"/>
              </a:ext>
            </a:extLst>
          </p:cNvPr>
          <p:cNvSpPr txBox="1"/>
          <p:nvPr/>
        </p:nvSpPr>
        <p:spPr>
          <a:xfrm>
            <a:off x="6096000" y="750570"/>
            <a:ext cx="2631440" cy="1477328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sv-SE" dirty="0">
                <a:latin typeface="Stockholm Type Bold" pitchFamily="50" charset="0"/>
              </a:rPr>
              <a:t>Religionskunskap</a:t>
            </a:r>
          </a:p>
          <a:p>
            <a:r>
              <a:rPr lang="sv-SE" dirty="0">
                <a:latin typeface="Stockholm Type Regular" pitchFamily="50" charset="0"/>
              </a:rPr>
              <a:t>Ivanka Mandaric</a:t>
            </a:r>
          </a:p>
          <a:p>
            <a:r>
              <a:rPr lang="sv-SE" dirty="0">
                <a:latin typeface="Stockholm Type Regular" pitchFamily="50" charset="0"/>
              </a:rPr>
              <a:t>Berit Eriksson</a:t>
            </a:r>
          </a:p>
          <a:p>
            <a:r>
              <a:rPr lang="sv-SE" dirty="0">
                <a:latin typeface="Stockholm Type Regular" pitchFamily="50" charset="0"/>
              </a:rPr>
              <a:t>Kristin Ahlepil</a:t>
            </a:r>
          </a:p>
          <a:p>
            <a:r>
              <a:rPr lang="sv-SE" dirty="0">
                <a:latin typeface="Stockholm Type Regular" pitchFamily="50" charset="0"/>
              </a:rPr>
              <a:t>Louisa Savvidou</a:t>
            </a:r>
            <a:endParaRPr lang="sv-SE" dirty="0">
              <a:latin typeface="Stockholm Type Bold" pitchFamily="50" charset="0"/>
            </a:endParaRP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24AC4FE1-F3B1-62DD-97AA-7F9D447E7C96}"/>
              </a:ext>
            </a:extLst>
          </p:cNvPr>
          <p:cNvSpPr txBox="1"/>
          <p:nvPr/>
        </p:nvSpPr>
        <p:spPr>
          <a:xfrm>
            <a:off x="8727440" y="750570"/>
            <a:ext cx="2631440" cy="1477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>
                <a:latin typeface="Stockholm Type Bold" pitchFamily="50" charset="0"/>
              </a:rPr>
              <a:t>Samhällskunskap</a:t>
            </a:r>
          </a:p>
          <a:p>
            <a:r>
              <a:rPr lang="sv-SE" dirty="0">
                <a:latin typeface="Stockholm Type Regular" pitchFamily="50" charset="0"/>
              </a:rPr>
              <a:t>Alexander Amnéus</a:t>
            </a:r>
          </a:p>
          <a:p>
            <a:r>
              <a:rPr lang="sv-SE" dirty="0">
                <a:latin typeface="Stockholm Type Regular" pitchFamily="50" charset="0"/>
              </a:rPr>
              <a:t>Milica Mijac</a:t>
            </a:r>
          </a:p>
          <a:p>
            <a:r>
              <a:rPr lang="sv-SE" dirty="0">
                <a:latin typeface="Stockholm Type Regular" pitchFamily="50" charset="0"/>
              </a:rPr>
              <a:t>Mikael Stålhammar</a:t>
            </a:r>
          </a:p>
          <a:p>
            <a:r>
              <a:rPr lang="sv-SE" dirty="0">
                <a:latin typeface="Stockholm Type Regular" pitchFamily="50" charset="0"/>
              </a:rPr>
              <a:t>Andrea Inkinen</a:t>
            </a:r>
          </a:p>
        </p:txBody>
      </p:sp>
    </p:spTree>
    <p:extLst>
      <p:ext uri="{BB962C8B-B14F-4D97-AF65-F5344CB8AC3E}">
        <p14:creationId xmlns:p14="http://schemas.microsoft.com/office/powerpoint/2010/main" val="1606874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AD64E5-3BAA-A337-CE5C-7A78797E66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>
            <a:extLst>
              <a:ext uri="{FF2B5EF4-FFF2-40B4-BE49-F238E27FC236}">
                <a16:creationId xmlns:a16="http://schemas.microsoft.com/office/drawing/2014/main" id="{FA7FAF6E-DEA2-8D67-3984-B8E43D990AC9}"/>
              </a:ext>
            </a:extLst>
          </p:cNvPr>
          <p:cNvSpPr txBox="1"/>
          <p:nvPr/>
        </p:nvSpPr>
        <p:spPr>
          <a:xfrm>
            <a:off x="2785746" y="843676"/>
            <a:ext cx="2631440" cy="25853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>
                <a:latin typeface="Stockholm Type Bold" pitchFamily="50" charset="0"/>
              </a:rPr>
              <a:t>Historia</a:t>
            </a:r>
          </a:p>
          <a:p>
            <a:r>
              <a:rPr lang="sv-SE" dirty="0">
                <a:latin typeface="Stockholm Type Regular" pitchFamily="50" charset="0"/>
              </a:rPr>
              <a:t>Berit Eriksson</a:t>
            </a:r>
          </a:p>
          <a:p>
            <a:r>
              <a:rPr lang="sv-SE" dirty="0">
                <a:latin typeface="Stockholm Type Regular" pitchFamily="50" charset="0"/>
              </a:rPr>
              <a:t>Ivanka Mandaric</a:t>
            </a:r>
          </a:p>
          <a:p>
            <a:r>
              <a:rPr lang="sv-SE" dirty="0">
                <a:latin typeface="Stockholm Type Regular" pitchFamily="50" charset="0"/>
              </a:rPr>
              <a:t>Kristin Ahlepil</a:t>
            </a:r>
          </a:p>
          <a:p>
            <a:r>
              <a:rPr lang="sv-SE" dirty="0">
                <a:latin typeface="Stockholm Type Regular" pitchFamily="50" charset="0"/>
              </a:rPr>
              <a:t>Madelene Brännvall</a:t>
            </a:r>
          </a:p>
          <a:p>
            <a:r>
              <a:rPr lang="sv-SE" dirty="0">
                <a:latin typeface="Stockholm Type Regular" pitchFamily="50" charset="0"/>
              </a:rPr>
              <a:t>Peter Lätt</a:t>
            </a:r>
          </a:p>
          <a:p>
            <a:r>
              <a:rPr lang="sv-SE" dirty="0">
                <a:latin typeface="Stockholm Type Regular" pitchFamily="50" charset="0"/>
              </a:rPr>
              <a:t>Sara Abdelhafez</a:t>
            </a:r>
          </a:p>
          <a:p>
            <a:r>
              <a:rPr lang="sv-SE" dirty="0">
                <a:latin typeface="Stockholm Type Regular" pitchFamily="50" charset="0"/>
              </a:rPr>
              <a:t>Tomas Anderberg</a:t>
            </a:r>
          </a:p>
          <a:p>
            <a:r>
              <a:rPr lang="sv-SE" dirty="0">
                <a:latin typeface="Stockholm Type Regular" pitchFamily="50" charset="0"/>
              </a:rPr>
              <a:t>Victor Hejll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A90BF1B6-A3FF-3935-C03F-10ABFAC1C34B}"/>
              </a:ext>
            </a:extLst>
          </p:cNvPr>
          <p:cNvSpPr txBox="1"/>
          <p:nvPr/>
        </p:nvSpPr>
        <p:spPr>
          <a:xfrm>
            <a:off x="6765290" y="843677"/>
            <a:ext cx="2631440" cy="25853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>
                <a:latin typeface="Stockholm Type Bold" pitchFamily="50" charset="0"/>
              </a:rPr>
              <a:t>Samhällskunskap</a:t>
            </a:r>
          </a:p>
          <a:p>
            <a:r>
              <a:rPr lang="sv-SE" dirty="0">
                <a:latin typeface="Stockholm Type Regular" pitchFamily="50" charset="0"/>
              </a:rPr>
              <a:t>Alexander Amnéus</a:t>
            </a:r>
          </a:p>
          <a:p>
            <a:r>
              <a:rPr lang="sv-SE" dirty="0">
                <a:latin typeface="Stockholm Type Regular" pitchFamily="50" charset="0"/>
              </a:rPr>
              <a:t>Andrea Inkinen</a:t>
            </a:r>
          </a:p>
          <a:p>
            <a:r>
              <a:rPr lang="sv-SE" dirty="0">
                <a:latin typeface="Stockholm Type Regular" pitchFamily="50" charset="0"/>
              </a:rPr>
              <a:t>Elin Hirschfeldt</a:t>
            </a:r>
          </a:p>
          <a:p>
            <a:r>
              <a:rPr lang="sv-SE" dirty="0">
                <a:latin typeface="Stockholm Type Regular" pitchFamily="50" charset="0"/>
              </a:rPr>
              <a:t>Klara Magnusson</a:t>
            </a:r>
          </a:p>
          <a:p>
            <a:r>
              <a:rPr lang="sv-SE" dirty="0">
                <a:latin typeface="Stockholm Type Regular" pitchFamily="50" charset="0"/>
              </a:rPr>
              <a:t>Farbod Kabirifar</a:t>
            </a:r>
          </a:p>
          <a:p>
            <a:r>
              <a:rPr lang="sv-SE" dirty="0">
                <a:latin typeface="Stockholm Type Regular" pitchFamily="50" charset="0"/>
              </a:rPr>
              <a:t>Louisa Savvidou</a:t>
            </a:r>
            <a:endParaRPr lang="sv-SE" dirty="0">
              <a:latin typeface="Stockholm Type Bold" pitchFamily="50" charset="0"/>
            </a:endParaRPr>
          </a:p>
          <a:p>
            <a:r>
              <a:rPr lang="sv-SE" dirty="0">
                <a:latin typeface="Stockholm Type Regular" pitchFamily="50" charset="0"/>
              </a:rPr>
              <a:t>Milica Mijac</a:t>
            </a:r>
          </a:p>
          <a:p>
            <a:r>
              <a:rPr lang="sv-SE" dirty="0">
                <a:latin typeface="Stockholm Type Regular" pitchFamily="50" charset="0"/>
              </a:rPr>
              <a:t>Mikael Stålhammar</a:t>
            </a:r>
          </a:p>
        </p:txBody>
      </p:sp>
    </p:spTree>
    <p:extLst>
      <p:ext uri="{BB962C8B-B14F-4D97-AF65-F5344CB8AC3E}">
        <p14:creationId xmlns:p14="http://schemas.microsoft.com/office/powerpoint/2010/main" val="977435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84</Words>
  <Application>Microsoft Office PowerPoint</Application>
  <PresentationFormat>Bredbild</PresentationFormat>
  <Paragraphs>43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Stockholm Type Bold</vt:lpstr>
      <vt:lpstr>Stockholm Type Regular</vt:lpstr>
      <vt:lpstr>Office-tema</vt:lpstr>
      <vt:lpstr>Pedagogiskt café</vt:lpstr>
      <vt:lpstr>Pedagogiskt café</vt:lpstr>
      <vt:lpstr>PowerPoint-presentation</vt:lpstr>
      <vt:lpstr>PowerPoint-presentation</vt:lpstr>
    </vt:vector>
  </TitlesOfParts>
  <Company>Stockholm Stad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 Nyblom</dc:creator>
  <cp:lastModifiedBy>Martin Nyblom</cp:lastModifiedBy>
  <cp:revision>2</cp:revision>
  <dcterms:created xsi:type="dcterms:W3CDTF">2025-11-24T12:27:53Z</dcterms:created>
  <dcterms:modified xsi:type="dcterms:W3CDTF">2025-11-24T13:02:58Z</dcterms:modified>
</cp:coreProperties>
</file>